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C6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 varScale="1">
        <p:scale>
          <a:sx n="35" d="100"/>
          <a:sy n="35" d="100"/>
        </p:scale>
        <p:origin x="187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2505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8569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198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45967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3510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93937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2138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01513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79822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61342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56009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7C2E7-9242-4A74-81EC-E75B72737D32}" type="datetimeFigureOut">
              <a:rPr lang="es-CO" smtClean="0"/>
              <a:t>30/01/2022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4ED4CE-E5B7-4219-8D8C-C7AB1C6861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534905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D8BF3709-03B5-4415-9B90-1EAE8D683C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89018"/>
          <a:stretch/>
        </p:blipFill>
        <p:spPr>
          <a:xfrm>
            <a:off x="4628167" y="3997234"/>
            <a:ext cx="4900589" cy="513518"/>
          </a:xfrm>
          <a:prstGeom prst="rect">
            <a:avLst/>
          </a:prstGeom>
        </p:spPr>
      </p:pic>
      <p:pic>
        <p:nvPicPr>
          <p:cNvPr id="6" name="Gráfico 5">
            <a:extLst>
              <a:ext uri="{FF2B5EF4-FFF2-40B4-BE49-F238E27FC236}">
                <a16:creationId xmlns:a16="http://schemas.microsoft.com/office/drawing/2014/main" id="{756C0E9B-AEDF-48DC-A338-92D785D24C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850" t="60678" r="69129" b="21960"/>
          <a:stretch/>
        </p:blipFill>
        <p:spPr>
          <a:xfrm>
            <a:off x="570074" y="3860693"/>
            <a:ext cx="900418" cy="931178"/>
          </a:xfrm>
          <a:prstGeom prst="ellipse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0BA09377-9A48-4B83-824D-49E56E3371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7985" t="61109" r="10671" b="19144"/>
          <a:stretch/>
        </p:blipFill>
        <p:spPr>
          <a:xfrm>
            <a:off x="1988910" y="3467678"/>
            <a:ext cx="1199626" cy="1059111"/>
          </a:xfrm>
          <a:prstGeom prst="ellipse">
            <a:avLst/>
          </a:prstGeom>
        </p:spPr>
      </p:pic>
      <p:pic>
        <p:nvPicPr>
          <p:cNvPr id="9" name="Gráfico 8">
            <a:extLst>
              <a:ext uri="{FF2B5EF4-FFF2-40B4-BE49-F238E27FC236}">
                <a16:creationId xmlns:a16="http://schemas.microsoft.com/office/drawing/2014/main" id="{1DF0D9D0-BF15-409C-9CB6-A8E391ACDF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-1371" t="9942" r="-4763" b="55973"/>
          <a:stretch/>
        </p:blipFill>
        <p:spPr>
          <a:xfrm>
            <a:off x="760489" y="614493"/>
            <a:ext cx="5201174" cy="1593909"/>
          </a:xfrm>
          <a:prstGeom prst="rect">
            <a:avLst/>
          </a:prstGeom>
        </p:spPr>
      </p:pic>
      <p:pic>
        <p:nvPicPr>
          <p:cNvPr id="10" name="Gráfico 9">
            <a:extLst>
              <a:ext uri="{FF2B5EF4-FFF2-40B4-BE49-F238E27FC236}">
                <a16:creationId xmlns:a16="http://schemas.microsoft.com/office/drawing/2014/main" id="{272ABD98-B073-4672-889F-DC58C5BE1F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741" t="64763" r="31941" b="9876"/>
          <a:stretch/>
        </p:blipFill>
        <p:spPr>
          <a:xfrm>
            <a:off x="8167442" y="1275798"/>
            <a:ext cx="1828800" cy="1185840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EE27641-39A1-430C-90F1-B0AC8DF54B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8" t="-14693" r="14427" b="62963"/>
          <a:stretch/>
        </p:blipFill>
        <p:spPr>
          <a:xfrm>
            <a:off x="1647644" y="2208402"/>
            <a:ext cx="3426863" cy="135023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14468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25C1EDA-8541-47A0-952E-E5F97C7EA9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9" b="50984"/>
          <a:stretch/>
        </p:blipFill>
        <p:spPr>
          <a:xfrm>
            <a:off x="818379" y="1698172"/>
            <a:ext cx="5208180" cy="301316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61F4B7C-3868-4352-B4A3-DAAA12E1A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525" y="-167263"/>
            <a:ext cx="5354629" cy="5908013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AD0474BB-6148-48E9-BE16-5FFEF5CCA5E8}"/>
              </a:ext>
            </a:extLst>
          </p:cNvPr>
          <p:cNvSpPr/>
          <p:nvPr/>
        </p:nvSpPr>
        <p:spPr>
          <a:xfrm>
            <a:off x="6881091" y="3081867"/>
            <a:ext cx="3007976" cy="1286933"/>
          </a:xfrm>
          <a:prstGeom prst="rect">
            <a:avLst/>
          </a:prstGeom>
          <a:solidFill>
            <a:srgbClr val="A9C690"/>
          </a:solidFill>
          <a:ln>
            <a:solidFill>
              <a:srgbClr val="A9C69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6300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3DD798E2-4AF1-4DA4-A9A6-91579E525295}"/>
              </a:ext>
            </a:extLst>
          </p:cNvPr>
          <p:cNvSpPr/>
          <p:nvPr/>
        </p:nvSpPr>
        <p:spPr>
          <a:xfrm rot="3643532">
            <a:off x="602803" y="-464776"/>
            <a:ext cx="10986393" cy="7431390"/>
          </a:xfrm>
          <a:custGeom>
            <a:avLst/>
            <a:gdLst>
              <a:gd name="connsiteX0" fmla="*/ 0 w 11864136"/>
              <a:gd name="connsiteY0" fmla="*/ 6844629 h 6844629"/>
              <a:gd name="connsiteX1" fmla="*/ 804231 w 11864136"/>
              <a:gd name="connsiteY1" fmla="*/ 5742942 h 6844629"/>
              <a:gd name="connsiteX2" fmla="*/ 1872868 w 11864136"/>
              <a:gd name="connsiteY2" fmla="*/ 5445487 h 6844629"/>
              <a:gd name="connsiteX3" fmla="*/ 2875403 w 11864136"/>
              <a:gd name="connsiteY3" fmla="*/ 4806508 h 6844629"/>
              <a:gd name="connsiteX4" fmla="*/ 3183875 w 11864136"/>
              <a:gd name="connsiteY4" fmla="*/ 3892108 h 6844629"/>
              <a:gd name="connsiteX5" fmla="*/ 4087258 w 11864136"/>
              <a:gd name="connsiteY5" fmla="*/ 3231096 h 6844629"/>
              <a:gd name="connsiteX6" fmla="*/ 5365215 w 11864136"/>
              <a:gd name="connsiteY6" fmla="*/ 3198046 h 6844629"/>
              <a:gd name="connsiteX7" fmla="*/ 6499952 w 11864136"/>
              <a:gd name="connsiteY7" fmla="*/ 2746354 h 6844629"/>
              <a:gd name="connsiteX8" fmla="*/ 8108415 w 11864136"/>
              <a:gd name="connsiteY8" fmla="*/ 1865005 h 6844629"/>
              <a:gd name="connsiteX9" fmla="*/ 10443991 w 11864136"/>
              <a:gd name="connsiteY9" fmla="*/ 2074325 h 6844629"/>
              <a:gd name="connsiteX10" fmla="*/ 11424492 w 11864136"/>
              <a:gd name="connsiteY10" fmla="*/ 1192976 h 6844629"/>
              <a:gd name="connsiteX11" fmla="*/ 11666863 w 11864136"/>
              <a:gd name="connsiteY11" fmla="*/ 135356 h 6844629"/>
              <a:gd name="connsiteX12" fmla="*/ 11843133 w 11864136"/>
              <a:gd name="connsiteY12" fmla="*/ 14171 h 6844629"/>
              <a:gd name="connsiteX13" fmla="*/ 11854150 w 11864136"/>
              <a:gd name="connsiteY13" fmla="*/ 14171 h 684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864136" h="6844629">
                <a:moveTo>
                  <a:pt x="0" y="6844629"/>
                </a:moveTo>
                <a:cubicBezTo>
                  <a:pt x="246043" y="6410380"/>
                  <a:pt x="492086" y="5976132"/>
                  <a:pt x="804231" y="5742942"/>
                </a:cubicBezTo>
                <a:cubicBezTo>
                  <a:pt x="1116376" y="5509752"/>
                  <a:pt x="1527673" y="5601559"/>
                  <a:pt x="1872868" y="5445487"/>
                </a:cubicBezTo>
                <a:cubicBezTo>
                  <a:pt x="2218063" y="5289415"/>
                  <a:pt x="2656902" y="5065404"/>
                  <a:pt x="2875403" y="4806508"/>
                </a:cubicBezTo>
                <a:cubicBezTo>
                  <a:pt x="3093904" y="4547611"/>
                  <a:pt x="2981899" y="4154677"/>
                  <a:pt x="3183875" y="3892108"/>
                </a:cubicBezTo>
                <a:cubicBezTo>
                  <a:pt x="3385851" y="3629539"/>
                  <a:pt x="3723701" y="3346773"/>
                  <a:pt x="4087258" y="3231096"/>
                </a:cubicBezTo>
                <a:cubicBezTo>
                  <a:pt x="4450815" y="3115419"/>
                  <a:pt x="4963099" y="3278836"/>
                  <a:pt x="5365215" y="3198046"/>
                </a:cubicBezTo>
                <a:cubicBezTo>
                  <a:pt x="5767331" y="3117256"/>
                  <a:pt x="6042752" y="2968527"/>
                  <a:pt x="6499952" y="2746354"/>
                </a:cubicBezTo>
                <a:cubicBezTo>
                  <a:pt x="6957152" y="2524180"/>
                  <a:pt x="7451075" y="1977010"/>
                  <a:pt x="8108415" y="1865005"/>
                </a:cubicBezTo>
                <a:cubicBezTo>
                  <a:pt x="8765755" y="1753000"/>
                  <a:pt x="9891311" y="2186330"/>
                  <a:pt x="10443991" y="2074325"/>
                </a:cubicBezTo>
                <a:cubicBezTo>
                  <a:pt x="10996671" y="1962320"/>
                  <a:pt x="11220680" y="1516137"/>
                  <a:pt x="11424492" y="1192976"/>
                </a:cubicBezTo>
                <a:cubicBezTo>
                  <a:pt x="11628304" y="869815"/>
                  <a:pt x="11597090" y="331823"/>
                  <a:pt x="11666863" y="135356"/>
                </a:cubicBezTo>
                <a:cubicBezTo>
                  <a:pt x="11736637" y="-61112"/>
                  <a:pt x="11843133" y="14171"/>
                  <a:pt x="11843133" y="14171"/>
                </a:cubicBezTo>
                <a:cubicBezTo>
                  <a:pt x="11874348" y="-6027"/>
                  <a:pt x="11864249" y="4072"/>
                  <a:pt x="11854150" y="14171"/>
                </a:cubicBezTo>
              </a:path>
            </a:pathLst>
          </a:custGeom>
          <a:noFill/>
          <a:ln w="76200"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79ECD1D-0749-4FED-9ADD-673C5D0323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227484" flipV="1">
            <a:off x="801641" y="238394"/>
            <a:ext cx="1327816" cy="1172303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7B68E95-FEC6-494F-8BAE-C320D20D5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44295" flipV="1">
            <a:off x="4009675" y="339822"/>
            <a:ext cx="1327816" cy="117230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C7C88108-C3D7-4A15-B76E-3305B705E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03048" flipV="1">
            <a:off x="5714245" y="2842849"/>
            <a:ext cx="1327816" cy="1172303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8D30FA94-5FE3-4596-BBC5-39D502C9F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615551" flipV="1">
            <a:off x="8814704" y="4277596"/>
            <a:ext cx="1327816" cy="1172303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3CB1CD89-DD3D-451C-9AF8-406EC7CAB3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453312" flipV="1">
            <a:off x="8066025" y="324644"/>
            <a:ext cx="1327816" cy="117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325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42F7A6A-CFDE-48C5-8809-E91B79B77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5214" y="66675"/>
            <a:ext cx="12184602" cy="6858000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45196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215D40EE-F89B-4629-8ECA-DE1DF1131093}"/>
              </a:ext>
            </a:extLst>
          </p:cNvPr>
          <p:cNvSpPr/>
          <p:nvPr/>
        </p:nvSpPr>
        <p:spPr>
          <a:xfrm>
            <a:off x="3409950" y="2986088"/>
            <a:ext cx="1678782" cy="188118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7D373CC4-97BB-4B34-BF1B-D2DBA6C62E35}"/>
              </a:ext>
            </a:extLst>
          </p:cNvPr>
          <p:cNvSpPr/>
          <p:nvPr/>
        </p:nvSpPr>
        <p:spPr>
          <a:xfrm>
            <a:off x="2119312" y="2409825"/>
            <a:ext cx="1981200" cy="2457450"/>
          </a:xfrm>
          <a:prstGeom prst="triangl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7D2EA45B-E3F9-4F5D-9A23-212D7134D6B5}"/>
              </a:ext>
            </a:extLst>
          </p:cNvPr>
          <p:cNvSpPr/>
          <p:nvPr/>
        </p:nvSpPr>
        <p:spPr>
          <a:xfrm>
            <a:off x="1116804" y="2928937"/>
            <a:ext cx="1552575" cy="1990725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06486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2587</TotalTime>
  <Words>0</Words>
  <Application>Microsoft Office PowerPoint</Application>
  <PresentationFormat>Panorámica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duvan aponte ramirez</dc:creator>
  <cp:lastModifiedBy>duvan aponte ramirez</cp:lastModifiedBy>
  <cp:revision>2</cp:revision>
  <dcterms:created xsi:type="dcterms:W3CDTF">2022-01-24T03:28:28Z</dcterms:created>
  <dcterms:modified xsi:type="dcterms:W3CDTF">2022-01-31T03:54:37Z</dcterms:modified>
</cp:coreProperties>
</file>

<file path=docProps/thumbnail.jpeg>
</file>